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5"/>
  </p:notesMasterIdLst>
  <p:sldIdLst>
    <p:sldId id="437" r:id="rId17"/>
    <p:sldId id="445" r:id="rId18"/>
    <p:sldId id="409" r:id="rId19"/>
    <p:sldId id="436" r:id="rId20"/>
    <p:sldId id="275" r:id="rId21"/>
    <p:sldId id="276" r:id="rId22"/>
    <p:sldId id="312" r:id="rId23"/>
    <p:sldId id="313" r:id="rId24"/>
    <p:sldId id="314" r:id="rId25"/>
    <p:sldId id="315" r:id="rId26"/>
    <p:sldId id="316" r:id="rId27"/>
    <p:sldId id="318" r:id="rId28"/>
    <p:sldId id="439" r:id="rId29"/>
    <p:sldId id="438" r:id="rId30"/>
    <p:sldId id="440" r:id="rId31"/>
    <p:sldId id="441" r:id="rId32"/>
    <p:sldId id="442" r:id="rId33"/>
    <p:sldId id="44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180216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85" autoAdjust="0"/>
    <p:restoredTop sz="93390" autoAdjust="0"/>
  </p:normalViewPr>
  <p:slideViewPr>
    <p:cSldViewPr>
      <p:cViewPr varScale="1">
        <p:scale>
          <a:sx n="81" d="100"/>
          <a:sy n="81" d="100"/>
        </p:scale>
        <p:origin x="-159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10/31/2013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10/31/2013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3352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qÀ¯o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-I-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cWw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]g-b-\n-b-a-¯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{]am-W-§Ä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-b-\n-b-a-¯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nemWv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qÀ¯o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-¡p-¶-Xv.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-as¯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CÃm-Xm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-¡-\-Ã,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qÀW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-am-¡m-\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Xm³ h¶-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Cutim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-¸n-¨p.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A´Àeo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]men-¡m³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Ahn-Sp¶v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njvIÀjn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-¨p.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" name="Picture 3" descr="chriatian lov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657600"/>
            <a:ext cx="4759569" cy="3200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762000"/>
            <a:ext cx="7924800" cy="601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{]am-W-§Ä A\p-Zn\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Pohn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-X-¯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AU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{]-am-W-§Ä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ssZh-t¯mSpw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ktlm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-Z-c-§-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tfmSpw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\t½m-Sp-X-s¶-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bp-apÅ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IS-a-I-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IÀ¯-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Ipdn¨v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[y-s¸-Sp-¯p-¶p.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Adn-bm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tkhn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-¡m\pw A§s\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kzÀK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-t¨-cm\pw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]-\-IÄ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klm-bn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\l-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InkvXym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apJ-ap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-{Z.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-{]-am-W-§Ä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BßmÀ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°-X-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A\p-k-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-¡p-t¼mÄ \mw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\l-¯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hf-cpw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A§s\ \mw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nXy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-Po-h\v Ah-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-in-I-fm-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-¯o-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ible-with-cross-christian-backgroun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0" y="3416532"/>
            <a:ext cx="5257800" cy="3441470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838200"/>
            <a:ext cx="7924800" cy="3505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hgn-Im-«m-s\mcp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Xncp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-h-N\w</a:t>
            </a:r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Rm³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nXm-hnsâ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]-\-IÄ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men¨v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Ahn-Sps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\l-¯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\ne-\n-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ev¡p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]-\-IÄ ]men-¨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\l-¯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\ne-\n-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ev¡pw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(tbm-l.15:10)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Iev</a:t>
            </a:r>
            <a:r>
              <a:rPr lang="en-US" sz="3000" b="1" dirty="0">
                <a:latin typeface="ML-Aathira" pitchFamily="82" charset="0"/>
              </a:rPr>
              <a:t>]\</a:t>
            </a:r>
            <a:r>
              <a:rPr lang="en-US" sz="3000" b="1" dirty="0" err="1">
                <a:latin typeface="ML-Aathira" pitchFamily="82" charset="0"/>
              </a:rPr>
              <a:t>IfneqsS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nXyPohsâ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amÀ¤w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Tn¸n</a:t>
            </a:r>
            <a:r>
              <a:rPr lang="en-US" sz="3000" b="1" dirty="0">
                <a:latin typeface="ML-Aathira" pitchFamily="82" charset="0"/>
              </a:rPr>
              <a:t>¨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\Ã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R§Ä At§¡p \µn ]</a:t>
            </a:r>
            <a:r>
              <a:rPr lang="en-US" sz="3000" b="1" dirty="0" err="1">
                <a:latin typeface="ML-Aathira" pitchFamily="82" charset="0"/>
              </a:rPr>
              <a:t>dbp¶p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amW§Ä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men¨v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\nXyPoh³ t\Sphm³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685800"/>
            <a:ext cx="57912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</a:t>
            </a:r>
            <a:r>
              <a:rPr lang="en-AU" sz="2500" b="1" dirty="0" err="1">
                <a:latin typeface="ML-Aathira" pitchFamily="82" charset="0"/>
              </a:rPr>
              <a:t>Im-¡-W-a-en-shm-Sp</a:t>
            </a:r>
            <a:r>
              <a:rPr lang="en-AU" sz="2500" b="1" dirty="0">
                <a:latin typeface="ML-Aathira" pitchFamily="82" charset="0"/>
              </a:rPr>
              <a:t>.........-F.-a.)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A\-</a:t>
            </a:r>
            <a:r>
              <a:rPr lang="en-AU" sz="2500" b="1" dirty="0" err="1">
                <a:latin typeface="ML-Aathira" pitchFamily="82" charset="0"/>
              </a:rPr>
              <a:t>iz-c-amIpw</a:t>
            </a:r>
            <a:r>
              <a:rPr lang="en-AU" sz="2500" b="1" dirty="0">
                <a:latin typeface="ML-Aathira" pitchFamily="82" charset="0"/>
              </a:rPr>
              <a:t> Xncp-Po-h³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tXSpw</a:t>
            </a:r>
            <a:r>
              <a:rPr lang="en-AU" sz="2500" b="1">
                <a:latin typeface="ML-Aathira" pitchFamily="82" charset="0"/>
              </a:rPr>
              <a:t> </a:t>
            </a:r>
            <a:r>
              <a:rPr lang="en-AU" sz="2500" b="1" smtClean="0">
                <a:latin typeface="ML-Aathira" pitchFamily="82" charset="0"/>
              </a:rPr>
              <a:t>am\h-</a:t>
            </a:r>
            <a:r>
              <a:rPr lang="en-AU" sz="2500" b="1" dirty="0" err="1" smtClean="0">
                <a:latin typeface="ML-Aathira" pitchFamily="82" charset="0"/>
              </a:rPr>
              <a:t>lr</a:t>
            </a:r>
            <a:r>
              <a:rPr lang="en-AU" sz="2500" b="1" dirty="0" smtClean="0">
                <a:latin typeface="ML-Aathira" pitchFamily="82" charset="0"/>
              </a:rPr>
              <a:t>-Z-b-</a:t>
            </a:r>
            <a:r>
              <a:rPr lang="en-AU" sz="2500" b="1" dirty="0">
                <a:latin typeface="ML-Aathira" pitchFamily="82" charset="0"/>
              </a:rPr>
              <a:t>¯</a:t>
            </a:r>
            <a:r>
              <a:rPr lang="en-AU" sz="2500" b="1" dirty="0" err="1">
                <a:latin typeface="ML-Aathira" pitchFamily="82" charset="0"/>
              </a:rPr>
              <a:t>nÂ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ap</a:t>
            </a:r>
            <a:r>
              <a:rPr lang="en-AU" sz="2500" b="1" dirty="0">
                <a:latin typeface="ML-Aathira" pitchFamily="82" charset="0"/>
              </a:rPr>
              <a:t>{Zn-X-</a:t>
            </a:r>
            <a:r>
              <a:rPr lang="en-AU" sz="2500" b="1" dirty="0" err="1">
                <a:latin typeface="ML-Aathira" pitchFamily="82" charset="0"/>
              </a:rPr>
              <a:t>atÃm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ssZhn-Iamw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kvt\l-¯n³ </a:t>
            </a:r>
            <a:r>
              <a:rPr lang="en-AU" sz="2500" b="1" dirty="0" err="1">
                <a:latin typeface="ML-Aathira" pitchFamily="82" charset="0"/>
              </a:rPr>
              <a:t>Xncp</a:t>
            </a:r>
            <a:r>
              <a:rPr lang="en-AU" sz="2500" b="1" dirty="0">
                <a:latin typeface="ML-Aathira" pitchFamily="82" charset="0"/>
              </a:rPr>
              <a:t>-\n-b-a-§Ä...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]</a:t>
            </a:r>
            <a:r>
              <a:rPr lang="en-AU" sz="2500" b="1" dirty="0" err="1">
                <a:latin typeface="ML-Aathira" pitchFamily="82" charset="0"/>
              </a:rPr>
              <a:t>qÀWm-ßm-hmÂ</a:t>
            </a:r>
            <a:r>
              <a:rPr lang="en-AU" sz="2500" b="1" dirty="0">
                <a:latin typeface="ML-Aathira" pitchFamily="82" charset="0"/>
              </a:rPr>
              <a:t> ]</a:t>
            </a:r>
            <a:r>
              <a:rPr lang="en-AU" sz="2500" b="1" dirty="0" err="1">
                <a:latin typeface="ML-Aathira" pitchFamily="82" charset="0"/>
              </a:rPr>
              <a:t>qÀ®-a-\-ÊmÂ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kvt\ln-¨oSp</a:t>
            </a: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ssZhs</a:t>
            </a:r>
            <a:r>
              <a:rPr lang="en-AU" sz="2500" b="1" dirty="0">
                <a:latin typeface="ML-Aathira" pitchFamily="82" charset="0"/>
              </a:rPr>
              <a:t>¯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\nÀ½-e-kvt\lw ]I-cp¶</a:t>
            </a: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	</a:t>
            </a:r>
            <a:r>
              <a:rPr lang="en-AU" sz="2500" b="1" dirty="0" err="1">
                <a:latin typeface="ML-Aathira" pitchFamily="82" charset="0"/>
              </a:rPr>
              <a:t>imizX</a:t>
            </a:r>
            <a:r>
              <a:rPr lang="en-AU" sz="2500" b="1" dirty="0">
                <a:latin typeface="ML-Aathira" pitchFamily="82" charset="0"/>
              </a:rPr>
              <a:t> _</a:t>
            </a:r>
            <a:r>
              <a:rPr lang="en-AU" sz="2500" b="1" dirty="0" err="1">
                <a:latin typeface="ML-Aathira" pitchFamily="82" charset="0"/>
              </a:rPr>
              <a:t>ÔatXInSpw</a:t>
            </a:r>
            <a:endParaRPr lang="en-AU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 err="1">
                <a:latin typeface="ML-Aathira" pitchFamily="82" charset="0"/>
              </a:rPr>
              <a:t>ssZh-kvt\lw</a:t>
            </a:r>
            <a:r>
              <a:rPr lang="en-AU" sz="2500" b="1" dirty="0">
                <a:latin typeface="ML-Aathira" pitchFamily="82" charset="0"/>
              </a:rPr>
              <a:t> am\-h-</a:t>
            </a:r>
            <a:r>
              <a:rPr lang="en-AU" sz="2500" b="1" dirty="0" err="1">
                <a:latin typeface="ML-Aathira" pitchFamily="82" charset="0"/>
              </a:rPr>
              <a:t>kvt\lw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 kphn-ti-j-¯n³ </a:t>
            </a:r>
            <a:r>
              <a:rPr lang="en-AU" sz="2500" b="1" dirty="0" err="1">
                <a:latin typeface="ML-Aathira" pitchFamily="82" charset="0"/>
              </a:rPr>
              <a:t>kmcmwiw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 </a:t>
            </a:r>
            <a:r>
              <a:rPr lang="en-AU" sz="2500" b="1" dirty="0" err="1">
                <a:latin typeface="ML-Aathira" pitchFamily="82" charset="0"/>
              </a:rPr>
              <a:t>hN</a:t>
            </a:r>
            <a:r>
              <a:rPr lang="en-AU" sz="2500" b="1" dirty="0">
                <a:latin typeface="ML-Aathira" pitchFamily="82" charset="0"/>
              </a:rPr>
              <a:t>\w </a:t>
            </a:r>
            <a:r>
              <a:rPr lang="en-AU" sz="2500" b="1" dirty="0" err="1">
                <a:latin typeface="ML-Aathira" pitchFamily="82" charset="0"/>
              </a:rPr>
              <a:t>Im¯pw</a:t>
            </a:r>
            <a:r>
              <a:rPr lang="en-AU" sz="2500" b="1" dirty="0">
                <a:latin typeface="ML-Aathira" pitchFamily="82" charset="0"/>
              </a:rPr>
              <a:t> \·-IÄ </a:t>
            </a:r>
            <a:r>
              <a:rPr lang="en-AU" sz="2500" b="1" dirty="0" err="1">
                <a:latin typeface="ML-Aathira" pitchFamily="82" charset="0"/>
              </a:rPr>
              <a:t>sNbvXpw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500" b="1" dirty="0">
                <a:latin typeface="ML-Aathira" pitchFamily="82" charset="0"/>
              </a:rPr>
              <a:t> ssZhn-I-Po-h³ t\</a:t>
            </a:r>
            <a:r>
              <a:rPr lang="en-AU" sz="2500" b="1" dirty="0" err="1">
                <a:latin typeface="ML-Aathira" pitchFamily="82" charset="0"/>
              </a:rPr>
              <a:t>SoSmw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endParaRPr lang="en-US" sz="2000" b="1" dirty="0">
              <a:latin typeface="ML-Aathira" pitchFamily="82" charset="0"/>
            </a:endParaRPr>
          </a:p>
          <a:p>
            <a:pPr>
              <a:buNone/>
            </a:pPr>
            <a:endParaRPr lang="en-US" sz="2800" dirty="0">
              <a:latin typeface="ML-IndulekhaHeavy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(]pd.20:1þ17)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Rm³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nXmhnsâ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Iev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]\IÄ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men¨v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l¯nÂ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\ne\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nev¡p¶Xp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t]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mse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Iev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]\IÄ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men¨mÂ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kvt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l¯nÂ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\ne\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nÂ¡pw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15:10).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rgbClr val="180216"/>
                </a:solidFill>
                <a:latin typeface="ML-Aathira" pitchFamily="82" charset="0"/>
              </a:rPr>
              <a:t>{]-am-W-§-</a:t>
            </a:r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f\pk-cn¨v</a:t>
            </a:r>
            <a:r>
              <a:rPr lang="en-AU" sz="3000" b="1" dirty="0">
                <a:solidFill>
                  <a:srgbClr val="180216"/>
                </a:solidFill>
                <a:latin typeface="ML-Aathira" pitchFamily="82" charset="0"/>
              </a:rPr>
              <a:t> Rm³ Po-</a:t>
            </a:r>
            <a:r>
              <a:rPr lang="en-AU" sz="3000" b="1" dirty="0" err="1">
                <a:solidFill>
                  <a:srgbClr val="180216"/>
                </a:solidFill>
                <a:latin typeface="ML-Aathira" pitchFamily="82" charset="0"/>
              </a:rPr>
              <a:t>hn¡pw</a:t>
            </a:r>
            <a:endParaRPr lang="en-US" sz="3000" b="1" dirty="0">
              <a:solidFill>
                <a:srgbClr val="18021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 smtClean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IÀ¯mhmb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ssZhw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ssZh</a:t>
            </a:r>
            <a:r>
              <a:rPr lang="en-US" sz="2500" b="1" dirty="0" smtClean="0">
                <a:latin typeface="ML-Aathira" pitchFamily="82" charset="0"/>
              </a:rPr>
              <a:t>\maw </a:t>
            </a:r>
            <a:r>
              <a:rPr lang="en-US" sz="2500" b="1" dirty="0" err="1" smtClean="0">
                <a:latin typeface="ML-Aathira" pitchFamily="82" charset="0"/>
              </a:rPr>
              <a:t>Bcm</a:t>
            </a:r>
            <a:r>
              <a:rPr lang="en-US" sz="2500" b="1" dirty="0" smtClean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IÀ¯mhnsâ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Znhkw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amXm</a:t>
            </a:r>
            <a:r>
              <a:rPr lang="en-US" sz="2500" b="1" dirty="0" smtClean="0">
                <a:latin typeface="ML-Aathira" pitchFamily="82" charset="0"/>
              </a:rPr>
              <a:t>]</a:t>
            </a:r>
            <a:r>
              <a:rPr lang="en-US" sz="2500" b="1" dirty="0" err="1" smtClean="0">
                <a:latin typeface="ML-Aathira" pitchFamily="82" charset="0"/>
              </a:rPr>
              <a:t>nXm¡sf</a:t>
            </a:r>
            <a:r>
              <a:rPr lang="en-US" sz="2500" b="1" dirty="0" smtClean="0">
                <a:latin typeface="ML-Aathira" pitchFamily="82" charset="0"/>
              </a:rPr>
              <a:t> _</a:t>
            </a:r>
            <a:r>
              <a:rPr lang="en-US" sz="2500" b="1" dirty="0" err="1" smtClean="0">
                <a:latin typeface="ML-Aathira" pitchFamily="82" charset="0"/>
              </a:rPr>
              <a:t>lpam</a:t>
            </a:r>
            <a:r>
              <a:rPr lang="en-US" sz="2500" b="1" dirty="0" smtClean="0">
                <a:latin typeface="ML-Aathira" pitchFamily="82" charset="0"/>
              </a:rPr>
              <a:t>\</a:t>
            </a:r>
            <a:r>
              <a:rPr lang="en-US" sz="2500" b="1" dirty="0" err="1" smtClean="0">
                <a:latin typeface="ML-Aathira" pitchFamily="82" charset="0"/>
              </a:rPr>
              <a:t>n¡Ww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Poh³ </a:t>
            </a:r>
            <a:r>
              <a:rPr lang="en-US" sz="2500" b="1" dirty="0" err="1" smtClean="0">
                <a:latin typeface="ML-Aathira" pitchFamily="82" charset="0"/>
              </a:rPr>
              <a:t>ssZhZm</a:t>
            </a:r>
            <a:r>
              <a:rPr lang="en-US" sz="2500" b="1" dirty="0" smtClean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ssewKnI</a:t>
            </a:r>
            <a:r>
              <a:rPr lang="en-US" sz="2500" b="1" dirty="0" smtClean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tamjvSn¡cpXv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kXyw</a:t>
            </a:r>
            <a:r>
              <a:rPr lang="en-US" sz="2500" b="1" dirty="0" smtClean="0">
                <a:latin typeface="ML-Aathira" pitchFamily="82" charset="0"/>
              </a:rPr>
              <a:t> ]</a:t>
            </a:r>
            <a:r>
              <a:rPr lang="en-US" sz="2500" b="1" dirty="0" err="1" smtClean="0">
                <a:latin typeface="ML-Aathira" pitchFamily="82" charset="0"/>
              </a:rPr>
              <a:t>dbpI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Zm¼Xyhnip²n ]</a:t>
            </a:r>
            <a:r>
              <a:rPr lang="en-US" sz="2500" b="1" dirty="0" err="1" smtClean="0">
                <a:latin typeface="ML-Aathira" pitchFamily="82" charset="0"/>
              </a:rPr>
              <a:t>men¡pI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AhImianÃm¯Xv</a:t>
            </a:r>
            <a:r>
              <a:rPr lang="en-US" sz="2500" b="1" dirty="0" smtClean="0">
                <a:latin typeface="ML-Aathira" pitchFamily="82" charset="0"/>
              </a:rPr>
              <a:t>  B{</a:t>
            </a:r>
            <a:r>
              <a:rPr lang="en-US" sz="2500" b="1" dirty="0" err="1" smtClean="0">
                <a:latin typeface="ML-Aathira" pitchFamily="82" charset="0"/>
              </a:rPr>
              <a:t>Kln¡cpXv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t{</a:t>
            </a:r>
            <a:r>
              <a:rPr lang="en-US" sz="2500" b="1" dirty="0" err="1" smtClean="0">
                <a:latin typeface="ML-Aathira" pitchFamily="82" charset="0"/>
              </a:rPr>
              <a:t>ijvTamb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Iev</a:t>
            </a:r>
            <a:r>
              <a:rPr lang="en-US" sz="2500" b="1" dirty="0" smtClean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Xncpk`bpsS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Iev</a:t>
            </a:r>
            <a:r>
              <a:rPr lang="en-US" sz="2500" b="1" dirty="0" smtClean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 smtClean="0">
                <a:latin typeface="ML-Aathira" pitchFamily="82" charset="0"/>
              </a:rPr>
              <a:t>a\</a:t>
            </a:r>
            <a:r>
              <a:rPr lang="en-US" sz="2500" b="1" dirty="0" err="1" smtClean="0">
                <a:latin typeface="ML-Aathira" pitchFamily="82" charset="0"/>
              </a:rPr>
              <a:t>xkm£n</a:t>
            </a:r>
            <a:r>
              <a:rPr lang="en-US" sz="2500" b="1" dirty="0" smtClean="0">
                <a:latin typeface="ML-Aathira" pitchFamily="82" charset="0"/>
              </a:rPr>
              <a:t> </a:t>
            </a:r>
            <a:r>
              <a:rPr lang="en-US" sz="2500" b="1" dirty="0" err="1" smtClean="0">
                <a:latin typeface="ML-Aathira" pitchFamily="82" charset="0"/>
              </a:rPr>
              <a:t>cq</a:t>
            </a:r>
            <a:r>
              <a:rPr lang="en-US" sz="2500" b="1" dirty="0" smtClean="0">
                <a:latin typeface="ML-Aathira" pitchFamily="82" charset="0"/>
              </a:rPr>
              <a:t>]</a:t>
            </a:r>
            <a:r>
              <a:rPr lang="en-US" sz="2500" b="1" dirty="0" err="1" smtClean="0">
                <a:latin typeface="ML-Aathira" pitchFamily="82" charset="0"/>
              </a:rPr>
              <a:t>nIcWw</a:t>
            </a:r>
            <a:endParaRPr lang="en-US" sz="2500" b="1" dirty="0" smtClean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 smtClean="0">
                <a:latin typeface="ML-Aathira" pitchFamily="82" charset="0"/>
              </a:rPr>
              <a:t>kphntij</a:t>
            </a:r>
            <a:r>
              <a:rPr lang="en-US" sz="2500" b="1" dirty="0" smtClean="0">
                <a:latin typeface="ML-Aathira" pitchFamily="82" charset="0"/>
              </a:rPr>
              <a:t> `</a:t>
            </a:r>
            <a:r>
              <a:rPr lang="en-US" sz="2500" b="1" dirty="0" err="1" smtClean="0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NEW POWER POINT 2013\class 3 bit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299" y="404812"/>
            <a:ext cx="5346701" cy="11953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3400" y="16764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\nXyPoh³ {]m]n¡m³</a:t>
            </a:r>
          </a:p>
        </p:txBody>
      </p:sp>
      <p:pic>
        <p:nvPicPr>
          <p:cNvPr id="1026" name="Picture 2" descr="D:\web photo\class 7\Jesus Apostles-08.jpg"/>
          <p:cNvPicPr>
            <a:picLocks noChangeAspect="1" noChangeArrowheads="1"/>
          </p:cNvPicPr>
          <p:nvPr/>
        </p:nvPicPr>
        <p:blipFill>
          <a:blip r:embed="rId3"/>
          <a:srcRect l="1351"/>
          <a:stretch>
            <a:fillRect/>
          </a:stretch>
        </p:blipFill>
        <p:spPr bwMode="auto">
          <a:xfrm>
            <a:off x="1752600" y="2628900"/>
            <a:ext cx="5562600" cy="4229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19200" y="1615619"/>
            <a:ext cx="6705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ÂInb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{]am-W-§Ä</a:t>
            </a: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ÂInb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]¯p {]am-W-§Ä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{]m[m\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yw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AÀ°w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qÀ¯o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-I-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cWw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Clr>
                <a:srgbClr val="FF0000"/>
              </a:buClr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{]am-W-§Ä A\p-Zn\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Pohn-X-¯nÂ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590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ÂInb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{]am-W-§Ä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tIÄ¡p-Ibpw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DS-¼Sn ]men-¡p-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sNbvXmÂ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Rm³ \n§-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kz´w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P\-hp-am-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(]pd 19:5)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CXm-bn-cp¶p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DS-¼-Sn-bpsS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ImXÂ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8" name="Picture 7" descr="7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33700" y="3429000"/>
            <a:ext cx="3238500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762000" y="228600"/>
            <a:ext cx="7924800" cy="6248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002060"/>
                </a:solidFill>
                <a:latin typeface="ML-Aathira" pitchFamily="82" charset="0"/>
              </a:rPr>
              <a:t>ssZhw</a:t>
            </a:r>
            <a:r>
              <a:rPr lang="en-AU" sz="3500" b="1" dirty="0">
                <a:solidFill>
                  <a:srgbClr val="002060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002060"/>
                </a:solidFill>
                <a:latin typeface="ML-Aathira" pitchFamily="82" charset="0"/>
              </a:rPr>
              <a:t>ÂInb</a:t>
            </a:r>
            <a:r>
              <a:rPr lang="en-AU" sz="3500" b="1" dirty="0">
                <a:solidFill>
                  <a:srgbClr val="002060"/>
                </a:solidFill>
                <a:latin typeface="ML-Aathira" pitchFamily="82" charset="0"/>
              </a:rPr>
              <a:t> ]¯p {]am-W-§Ä</a:t>
            </a:r>
            <a:endParaRPr lang="en-US" sz="3500" b="1" dirty="0">
              <a:solidFill>
                <a:srgbClr val="00206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nsâ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IÀ¯m-hmb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ssZhw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Rm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\m-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Ip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-¶p.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Rm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\-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ÃmsX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asämcp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ssZhw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\n\-¡p-­m-I-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cpXv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ssZh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-¯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nsâ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Xncp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-\maw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hrYm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tbm-Kn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-¡-cp-Xv.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IÀ¯m-hnsâ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Znhkw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]cn-ip-²-ambn BN-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cn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amXm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-]n-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Xm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-¡-·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msc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_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lp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-am-\n-¡-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Ww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sImÃ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-cp-Xv.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hy`n-Nmcw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sN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¿-cp-Xv.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tamjvSn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-¡-cp-Xv.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IÅkm£yw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]d-b-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cpXv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A\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ysâ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`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mcysb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tamln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-¡-cp-Xv.</a:t>
            </a:r>
          </a:p>
          <a:p>
            <a:pPr marL="457200" indent="-457200">
              <a:buFont typeface="+mj-lt"/>
              <a:buAutoNum type="arabicPeriod"/>
            </a:pP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A\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ysâ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hkvXp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-¡Ä </a:t>
            </a:r>
            <a:r>
              <a:rPr lang="en-AU" sz="2800" b="1" dirty="0" err="1">
                <a:solidFill>
                  <a:srgbClr val="FF0000"/>
                </a:solidFill>
                <a:latin typeface="ML-Aathira" pitchFamily="82" charset="0"/>
              </a:rPr>
              <a:t>tamln</a:t>
            </a:r>
            <a:r>
              <a:rPr lang="en-AU" sz="2800" b="1" dirty="0">
                <a:solidFill>
                  <a:srgbClr val="FF0000"/>
                </a:solidFill>
                <a:latin typeface="ML-Aathira" pitchFamily="82" charset="0"/>
              </a:rPr>
              <a:t>-¡-cp-Xv.</a:t>
            </a:r>
            <a:endParaRPr lang="en-US" sz="2800" b="1" dirty="0">
              <a:solidFill>
                <a:srgbClr val="FF0000"/>
              </a:solidFill>
              <a:latin typeface="ML-Aathira" pitchFamily="82" charset="0"/>
            </a:endParaRPr>
          </a:p>
          <a:p>
            <a:pPr marL="457200" lvl="0" indent="-457200">
              <a:buFont typeface="+mj-lt"/>
              <a:buAutoNum type="arabicPeriod"/>
            </a:pPr>
            <a:endParaRPr lang="en-US" sz="2400" b="1" dirty="0">
              <a:solidFill>
                <a:srgbClr val="FF0000"/>
              </a:solidFill>
              <a:latin typeface="ML-Aathira" pitchFamily="82" charset="0"/>
            </a:endParaRPr>
          </a:p>
          <a:p>
            <a:endParaRPr lang="en-US" sz="24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8" name="Picture 7" descr="comadment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84073" y="3429000"/>
            <a:ext cx="2759927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533400" y="457200"/>
            <a:ext cx="7924800" cy="6019800"/>
          </a:xfrm>
        </p:spPr>
        <p:txBody>
          <a:bodyPr>
            <a:normAutofit/>
          </a:bodyPr>
          <a:lstStyle/>
          <a:p>
            <a:pPr algn="ctr"/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ctr"/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Cu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Iev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]-\-IÄ c­p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Iev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]-\-I-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fnÂ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{K-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ln¡mw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lvl="0" indent="-514350">
              <a:buNone/>
            </a:pPr>
            <a:endParaRPr lang="en-AU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1.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FÃm-än\pw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cn-bmbn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-s¯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kvt\ln-¡Ww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2. Xs¶-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t¸mse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AbÂ¡m-c-s\bpw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kvt\ln-¡-Ww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" name="Picture 3" descr="samgraham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3505200"/>
            <a:ext cx="4470400" cy="3352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228600" y="76200"/>
            <a:ext cx="8610600" cy="6629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{]m[m\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yw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pI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lvl="0" indent="-514350" algn="just">
              <a:buFont typeface="+mj-lt"/>
              <a:buAutoNum type="arabicPeriod"/>
            </a:pP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ktlm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-Z-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csc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pI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Chsb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c­p KW-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-¡mw.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BZys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aq¶p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-as¯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hn`m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-K-¯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]-Sp-¶-Xv.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ssZh-t¯mSv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D­m-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-t¡­ _Ô-s¯-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kqNn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XpSÀ¶pÅ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Ggp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Iev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]-\-I-fm-Is« c­m-as¯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hn`m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-K-¯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DÄs¸-Sp-¶p.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jyÀ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peÀt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¯­ _Ô-s¯-¡p-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-¨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{]am-W-§Ä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-¸n-¡p-¶-Xv.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Adnªv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kvt\ln¨p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oXn-tbmsS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kaq-l-¯nÂ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Pohn-¡m-\pÅ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nÀt±-i-§-fmWv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ssZh-I-ev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]-\-IÄ. a\p-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jy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-e-¯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kpØn-Xn¡v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klm-bn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-¡p-¶-h-</a:t>
            </a:r>
            <a:r>
              <a:rPr lang="en-AU" sz="2800" b="1" dirty="0" err="1">
                <a:solidFill>
                  <a:schemeClr val="tx1"/>
                </a:solidFill>
                <a:latin typeface="ML-Aathira" pitchFamily="82" charset="0"/>
              </a:rPr>
              <a:t>bmWv</a:t>
            </a:r>
            <a:r>
              <a:rPr lang="en-AU" sz="2800" b="1" dirty="0">
                <a:solidFill>
                  <a:schemeClr val="tx1"/>
                </a:solidFill>
                <a:latin typeface="ML-Aathira" pitchFamily="82" charset="0"/>
              </a:rPr>
              <a:t> Cu {]am-W-§Ä.</a:t>
            </a:r>
            <a:endParaRPr lang="en-US" sz="28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4038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{]am-W-§-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fpsS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AÀ°w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{]am-W-§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Ä¡v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hmNymÀ°w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am{X-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DÅ-Xv, B´-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cn-ImÀ°w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IqSn-bp-­v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AXp-IqSn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-ªp-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thWw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hymJym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-\n-¡m³. {]am-W-§-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an¡-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AcpXv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Ah-km-\n-¡p-¶-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ntj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-[m-ß-I-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tXm¶mw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·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XS-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tXm-sSm¸w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\·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pÅ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ià-amb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Xc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-n-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5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" name="Picture 3" descr="tencommandment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4343400"/>
            <a:ext cx="2328334" cy="2514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2680</TotalTime>
  <Words>647</Words>
  <Application>Microsoft Office PowerPoint</Application>
  <PresentationFormat>On-screen Show (4:3)</PresentationFormat>
  <Paragraphs>91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282</cp:revision>
  <dcterms:created xsi:type="dcterms:W3CDTF">2013-05-21T03:50:53Z</dcterms:created>
  <dcterms:modified xsi:type="dcterms:W3CDTF">2013-10-31T06:25:08Z</dcterms:modified>
</cp:coreProperties>
</file>